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57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9FDF3D-37DE-4B31-9C27-FC73095DD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058EE5B-0A11-4F02-A4A6-27378192A7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E345800-750E-45B8-A2CD-E63F5CAC0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5683B6-91A8-4368-81C5-ADE3D904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53C4BA-E9FA-464F-9F8D-80C8E93C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87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8856EB-F157-4CB4-88A3-A69DAAE2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BE41DA3-1569-45E9-8293-480316D91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1F0F5DA-F2C4-43F5-BFE7-576C98FD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C29E7F5-995A-46BF-8A38-92EA267A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F1DBBB-F409-436B-886F-428047D4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135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2B593DE-1F84-443E-A4B2-36A7FCFD0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FADBA6C-7DBA-46BB-AD6D-698E247F1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518C17-E173-45C9-9138-CB754428B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67B4DD-71F2-4DD8-AB65-427AA2082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4778EE-03C0-4AA6-9C0B-4E252AE4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9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72C0F8-98DB-491E-B7BA-AF0BC06F7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82E6ED-44D1-4406-87E7-F650389A3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46E6F4A-06A9-4F6B-A6DF-FCA235083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04BB385-8831-4991-A7D9-F3E3AAEB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C8FFF2C-D6CA-4D5F-95E5-5A8CB611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117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94DF4-FA0F-4813-BC39-2C980FA72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FCD1B2F-63B4-4055-9EAB-960126F7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448E5C-084D-4A3E-9F98-EB252032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48AAA4-7E9F-49CC-BA71-7A78B810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0055931-6F62-4339-9D6B-0E74B7A7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192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C5666C-F17F-469F-B7D6-F3D0FC17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91D0ED-FA5C-461E-A72B-AA03D555E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EE91842-796B-4061-B974-5085647AD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01484AB-40ED-4BA9-B0AD-0963AD83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5FEDFDF-1357-4EBB-BC2B-63BF82AB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3AC744A-1865-4A18-9DA8-DD4D9600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6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F62715-1805-49D8-8D55-57FED6E2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B4C54E-FB2F-46BA-A6EF-511EC8092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9A6A257-17D9-4252-A971-AB0559746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734826C-890F-44E2-B108-C6F3D0505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EC67F58A-428D-4A29-AFE0-A093F2202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5AD09DA5-F110-45E7-96CB-24DAD705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8BDC2B8-E519-4387-A6A4-A9BB7ABE4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DD203C84-B7FB-4914-B9D4-449D2489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7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C5331C-9228-42BF-84C5-585E48EF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B84654A-8E49-4271-882C-D6C850D1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AE12E322-BBB0-4F68-95EB-52AD98CA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21885BA-3DB4-49A6-8536-C600C5E1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242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C0D2877D-67E5-4EBA-A749-CB29E10E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C89F618-EF63-4AEA-9F39-D30D36D9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CD2BC5-DF8F-4731-A0E8-F8C19B46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20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335A9-F14D-4FCD-98DC-E575AB2F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A8A383-6A47-4DA5-8912-64A1851C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7E4334C-B10C-46DC-9FB1-8721D66E2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13591B9-8C38-493C-9B27-28D82617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0A94C0B-87DA-4C10-915D-0C3CE3EA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1751760-F87F-4E5B-84E1-653F6C29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72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2248AE-2735-4505-AF3E-B8F33A0E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4A249CF-96D2-42BF-BCA5-E79D52214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A592DB8-695A-4B53-8D26-12F4AEFFD4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493EE37-81CA-422B-B5DD-63F590B5F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0B89F7-3136-488F-B0C1-ADDA01E4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7DEDE3-9687-4349-8EAE-B23629CB1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353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B1044E2-702A-4D65-A444-F1B7C8D9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8C36FD1-51EC-43DD-B49D-7E47D3634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AD865A-7220-4E43-9D59-38F57FF3B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75E18-9847-4815-A380-545C3358912A}" type="datetimeFigureOut">
              <a:rPr lang="hr-HR" smtClean="0"/>
              <a:t>3.5.2022.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32BF910-E74C-4804-912E-83F2496B9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7CA209-28AF-4274-BF30-0E4C8FC88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725AB-4F9C-4D72-AF1D-5A0002F7B3B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339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B31638A-B44E-41C1-B409-601FF7ED4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1DB4755-EC81-4129-865C-67020BD77020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16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What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if</a:t>
            </a:r>
            <a:r>
              <a:rPr lang="hr-HR" sz="4800" dirty="0">
                <a:solidFill>
                  <a:srgbClr val="FF33CC"/>
                </a:solidFill>
              </a:rPr>
              <a:t>…?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A638755-A0FF-4667-860E-E03979278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6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13D4F70-BB1B-4BC5-8951-115DF6B94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4306" y="0"/>
            <a:ext cx="9923388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4EB2926-4405-4CD8-84F7-1AAB7E3FE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16" y="1600200"/>
            <a:ext cx="8078725" cy="340243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9C82042-9F1A-4025-8390-85FDCDD1E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62" y="14287"/>
            <a:ext cx="10201275" cy="6829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F9064A-90E6-425B-A7FD-444F5E03A7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61"/>
          <a:stretch/>
        </p:blipFill>
        <p:spPr>
          <a:xfrm>
            <a:off x="344195" y="1296140"/>
            <a:ext cx="9144000" cy="343783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3CE2623-BAA7-491F-A780-437330244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95" y="534988"/>
            <a:ext cx="1295400" cy="4953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AD55EAE-AF18-45CD-89D4-CD8FD6576F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3581" y="4914629"/>
            <a:ext cx="6481694" cy="64723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1FF9933-D4BE-4CEA-9B87-6FD21D6F4B33}"/>
              </a:ext>
            </a:extLst>
          </p:cNvPr>
          <p:cNvSpPr txBox="1"/>
          <p:nvPr/>
        </p:nvSpPr>
        <p:spPr>
          <a:xfrm>
            <a:off x="761999" y="5257800"/>
            <a:ext cx="3273909" cy="1159613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R</a:t>
            </a:r>
            <a:r>
              <a:rPr lang="en-US" sz="1600" dirty="0" err="1"/>
              <a:t>eport</a:t>
            </a:r>
            <a:r>
              <a:rPr lang="en-US" sz="1600" dirty="0"/>
              <a:t> on the most interesting things they have heard about their classmates. </a:t>
            </a:r>
            <a:endParaRPr lang="hr-HR" sz="16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01D8A0C-C6AC-4157-974A-08BE70DFE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362" y="14287"/>
            <a:ext cx="10201275" cy="68294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EFB5CAA-B01C-4BA7-8F7A-0F8CFC74F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225" y="828675"/>
            <a:ext cx="9353550" cy="52006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26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C73AA27-04BB-4A35-969F-2647D39B6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6412" y="-6927"/>
            <a:ext cx="501197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0BCDDE9-4D78-4E6F-A861-2F1C723C2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382" y="-6927"/>
            <a:ext cx="5011970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CAC458E-BF03-4CD9-993A-3E3156259C90}"/>
              </a:ext>
            </a:extLst>
          </p:cNvPr>
          <p:cNvSpPr txBox="1"/>
          <p:nvPr/>
        </p:nvSpPr>
        <p:spPr>
          <a:xfrm>
            <a:off x="2621458" y="472785"/>
            <a:ext cx="1599881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DILEMMA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E97C9BF-B885-4A65-BACE-8584F997EAE9}"/>
              </a:ext>
            </a:extLst>
          </p:cNvPr>
          <p:cNvSpPr txBox="1"/>
          <p:nvPr/>
        </p:nvSpPr>
        <p:spPr>
          <a:xfrm>
            <a:off x="2181986" y="1085158"/>
            <a:ext cx="3375653" cy="1295868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 situation in which a difficult choice has to be made between two different things you could do</a:t>
            </a:r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9DDCF51-F4D9-4288-ADB2-5DEC7F71BC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090"/>
          <a:stretch/>
        </p:blipFill>
        <p:spPr>
          <a:xfrm>
            <a:off x="6647689" y="292365"/>
            <a:ext cx="3362325" cy="1103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0ACF311-0C8C-4F51-89BA-BF5D6FCA8E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562" y="1571514"/>
            <a:ext cx="4448175" cy="6953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69A40691-470A-4C37-B6A8-4732CE38BE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31" y="2500890"/>
            <a:ext cx="4676775" cy="42767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36D2ED3-F96D-4DDC-A006-E33C09756D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9464" y="3424254"/>
            <a:ext cx="4562475" cy="30194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07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6A905CD-CAC9-4422-B4F5-CEDC850A4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642" y="-6927"/>
            <a:ext cx="5011970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495EEE9-C514-4131-BA9F-A002CE9AF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382" y="-6927"/>
            <a:ext cx="5011970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DA56874-FBE4-43E0-9690-46C1BF3551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296"/>
          <a:stretch/>
        </p:blipFill>
        <p:spPr>
          <a:xfrm>
            <a:off x="209305" y="1030288"/>
            <a:ext cx="4619625" cy="223882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BCE98ED-F68E-4256-B4A2-FBB22F144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392"/>
          <a:stretch/>
        </p:blipFill>
        <p:spPr>
          <a:xfrm>
            <a:off x="420215" y="3506218"/>
            <a:ext cx="4581525" cy="289981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76ED7E5-EE71-4D0F-9AB8-13B1BB7F525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148"/>
          <a:stretch/>
        </p:blipFill>
        <p:spPr>
          <a:xfrm>
            <a:off x="4378158" y="289589"/>
            <a:ext cx="7191375" cy="4824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7B11AC7-CE07-437D-B9D7-56E8F96DEF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2063"/>
          <a:stretch/>
        </p:blipFill>
        <p:spPr>
          <a:xfrm>
            <a:off x="5160934" y="2813789"/>
            <a:ext cx="6886575" cy="101348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8B66AF2-DF0B-4E40-99F3-B25C8306D6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3147" y="4111134"/>
            <a:ext cx="5238750" cy="19526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25758D4C-09C4-4154-B469-E9EE8C2EBCFC}"/>
              </a:ext>
            </a:extLst>
          </p:cNvPr>
          <p:cNvSpPr txBox="1"/>
          <p:nvPr/>
        </p:nvSpPr>
        <p:spPr>
          <a:xfrm>
            <a:off x="9381010" y="4427146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1062C10-A5F6-4454-AAF3-925FC86BA548}"/>
              </a:ext>
            </a:extLst>
          </p:cNvPr>
          <p:cNvSpPr txBox="1"/>
          <p:nvPr/>
        </p:nvSpPr>
        <p:spPr>
          <a:xfrm>
            <a:off x="9381011" y="4703546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2006A70-E645-45A1-84FD-1A97F9F6E134}"/>
              </a:ext>
            </a:extLst>
          </p:cNvPr>
          <p:cNvSpPr txBox="1"/>
          <p:nvPr/>
        </p:nvSpPr>
        <p:spPr>
          <a:xfrm>
            <a:off x="9392226" y="5042100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DD636D9-CBD2-4834-AE05-8B528CDFAA23}"/>
              </a:ext>
            </a:extLst>
          </p:cNvPr>
          <p:cNvSpPr txBox="1"/>
          <p:nvPr/>
        </p:nvSpPr>
        <p:spPr>
          <a:xfrm>
            <a:off x="9412731" y="5324083"/>
            <a:ext cx="235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91A0ED7-746A-40BA-8421-749E8BFAAEE3}"/>
              </a:ext>
            </a:extLst>
          </p:cNvPr>
          <p:cNvSpPr txBox="1"/>
          <p:nvPr/>
        </p:nvSpPr>
        <p:spPr>
          <a:xfrm>
            <a:off x="9412731" y="5638828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263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83424B4-6520-4390-A4D5-D78E6D37A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64" y="779570"/>
            <a:ext cx="7334250" cy="19431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E62D6D5-4726-40EA-B881-A9CF0C317617}"/>
              </a:ext>
            </a:extLst>
          </p:cNvPr>
          <p:cNvSpPr txBox="1"/>
          <p:nvPr/>
        </p:nvSpPr>
        <p:spPr>
          <a:xfrm>
            <a:off x="4018626" y="2316163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98DF9CCE-82C9-44F8-914A-73B35029B26D}"/>
              </a:ext>
            </a:extLst>
          </p:cNvPr>
          <p:cNvSpPr txBox="1"/>
          <p:nvPr/>
        </p:nvSpPr>
        <p:spPr>
          <a:xfrm>
            <a:off x="4018625" y="1994911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EBF3251-D20C-4305-B5A3-F283A2DCE516}"/>
              </a:ext>
            </a:extLst>
          </p:cNvPr>
          <p:cNvSpPr txBox="1"/>
          <p:nvPr/>
        </p:nvSpPr>
        <p:spPr>
          <a:xfrm>
            <a:off x="4018624" y="1680573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6D520EA-FC15-467D-B380-1EC138C026AA}"/>
              </a:ext>
            </a:extLst>
          </p:cNvPr>
          <p:cNvSpPr txBox="1"/>
          <p:nvPr/>
        </p:nvSpPr>
        <p:spPr>
          <a:xfrm>
            <a:off x="4018624" y="1383537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6FD137F-039F-42EA-B6C4-BC21FA66A730}"/>
              </a:ext>
            </a:extLst>
          </p:cNvPr>
          <p:cNvSpPr txBox="1"/>
          <p:nvPr/>
        </p:nvSpPr>
        <p:spPr>
          <a:xfrm>
            <a:off x="4018624" y="1038081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8B983AB3-B053-43D5-9AB6-B41C7DDCB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101" y="3255962"/>
            <a:ext cx="6424382" cy="194886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01B50CC5-27B7-4C5E-8DFB-3AEF08CCB281}"/>
              </a:ext>
            </a:extLst>
          </p:cNvPr>
          <p:cNvSpPr txBox="1"/>
          <p:nvPr/>
        </p:nvSpPr>
        <p:spPr>
          <a:xfrm>
            <a:off x="7832232" y="3513406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140DE1B-43C7-4CCA-843C-C58D14749C7B}"/>
              </a:ext>
            </a:extLst>
          </p:cNvPr>
          <p:cNvSpPr txBox="1"/>
          <p:nvPr/>
        </p:nvSpPr>
        <p:spPr>
          <a:xfrm>
            <a:off x="7858124" y="3835298"/>
            <a:ext cx="241178" cy="33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3F8AE189-94F2-4FD5-A225-07FF580BA6E0}"/>
              </a:ext>
            </a:extLst>
          </p:cNvPr>
          <p:cNvSpPr txBox="1"/>
          <p:nvPr/>
        </p:nvSpPr>
        <p:spPr>
          <a:xfrm>
            <a:off x="7871071" y="4145287"/>
            <a:ext cx="241178" cy="33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669FA60-6662-4EA1-A1F7-2F2A4AD35277}"/>
              </a:ext>
            </a:extLst>
          </p:cNvPr>
          <p:cNvSpPr txBox="1"/>
          <p:nvPr/>
        </p:nvSpPr>
        <p:spPr>
          <a:xfrm>
            <a:off x="7886143" y="4465103"/>
            <a:ext cx="241178" cy="33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2CAC47AF-108F-4194-9D5B-B99A499DFD99}"/>
              </a:ext>
            </a:extLst>
          </p:cNvPr>
          <p:cNvSpPr txBox="1"/>
          <p:nvPr/>
        </p:nvSpPr>
        <p:spPr>
          <a:xfrm>
            <a:off x="7909449" y="4775092"/>
            <a:ext cx="241178" cy="336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607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132B3-20BE-4F02-A294-30BBA922E9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38EFCA-2091-4472-8AE6-FFB842EEC3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8F6D03A-EBB3-4AC2-AB1F-74D460D6B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AB20756-B4FD-4472-8CA3-3636D4CB4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309" y="298229"/>
            <a:ext cx="2562225" cy="7143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68B0FE9-53D1-44B8-99A5-3DB482B9B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4" y="99041"/>
            <a:ext cx="5235179" cy="538430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46A2ACC-4A4F-44BF-BA31-C85B01ACD8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94"/>
          <a:stretch/>
        </p:blipFill>
        <p:spPr>
          <a:xfrm>
            <a:off x="4859341" y="2508935"/>
            <a:ext cx="7269425" cy="428553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0CEC0C3-E47F-4B5E-984D-C2A2AD533F2C}"/>
              </a:ext>
            </a:extLst>
          </p:cNvPr>
          <p:cNvSpPr txBox="1"/>
          <p:nvPr/>
        </p:nvSpPr>
        <p:spPr>
          <a:xfrm>
            <a:off x="8405188" y="1132072"/>
            <a:ext cx="2485748" cy="338554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0070C0"/>
                </a:solidFill>
              </a:rPr>
              <a:t>Odaberite točnu opciju. 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DAA432A3-D76A-4428-AA1F-BD6F16D5DCE1}"/>
              </a:ext>
            </a:extLst>
          </p:cNvPr>
          <p:cNvSpPr/>
          <p:nvPr/>
        </p:nvSpPr>
        <p:spPr>
          <a:xfrm>
            <a:off x="603682" y="168676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4E40EC2A-768D-41C7-9BFC-35C397E3E9BA}"/>
              </a:ext>
            </a:extLst>
          </p:cNvPr>
          <p:cNvSpPr/>
          <p:nvPr/>
        </p:nvSpPr>
        <p:spPr>
          <a:xfrm>
            <a:off x="2096610" y="362128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CC881E02-F8BF-4C87-BDCA-F2CBB2A45BA1}"/>
              </a:ext>
            </a:extLst>
          </p:cNvPr>
          <p:cNvSpPr/>
          <p:nvPr/>
        </p:nvSpPr>
        <p:spPr>
          <a:xfrm>
            <a:off x="3667177" y="610702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C574C879-EDE3-45C1-A0C2-50EB182C90C9}"/>
              </a:ext>
            </a:extLst>
          </p:cNvPr>
          <p:cNvSpPr/>
          <p:nvPr/>
        </p:nvSpPr>
        <p:spPr>
          <a:xfrm>
            <a:off x="665435" y="801020"/>
            <a:ext cx="179033" cy="21158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862C280E-5E41-42B7-AFDB-AB33D6C31552}"/>
              </a:ext>
            </a:extLst>
          </p:cNvPr>
          <p:cNvSpPr/>
          <p:nvPr/>
        </p:nvSpPr>
        <p:spPr>
          <a:xfrm>
            <a:off x="2144852" y="971161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A5DABFAB-8DB4-4C1D-B2BC-1925E341BDF2}"/>
              </a:ext>
            </a:extLst>
          </p:cNvPr>
          <p:cNvSpPr/>
          <p:nvPr/>
        </p:nvSpPr>
        <p:spPr>
          <a:xfrm>
            <a:off x="3610661" y="1210092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id="{8BB07D37-8417-40C3-9382-A221A6FDE654}"/>
              </a:ext>
            </a:extLst>
          </p:cNvPr>
          <p:cNvSpPr/>
          <p:nvPr/>
        </p:nvSpPr>
        <p:spPr>
          <a:xfrm>
            <a:off x="643980" y="1458666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FB558171-0136-416B-BBAD-141CDF9B8567}"/>
              </a:ext>
            </a:extLst>
          </p:cNvPr>
          <p:cNvSpPr/>
          <p:nvPr/>
        </p:nvSpPr>
        <p:spPr>
          <a:xfrm>
            <a:off x="3667176" y="1609868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id="{A3B3671C-230F-4391-8BEA-F4CB942339AB}"/>
              </a:ext>
            </a:extLst>
          </p:cNvPr>
          <p:cNvSpPr/>
          <p:nvPr/>
        </p:nvSpPr>
        <p:spPr>
          <a:xfrm>
            <a:off x="622527" y="1831244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E2E83F14-E79A-4A10-B484-69713F7A170C}"/>
              </a:ext>
            </a:extLst>
          </p:cNvPr>
          <p:cNvSpPr/>
          <p:nvPr/>
        </p:nvSpPr>
        <p:spPr>
          <a:xfrm>
            <a:off x="2144851" y="2052901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b="1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id="{4DEE45C2-376D-4BE5-8A75-BCED70AA8DAC}"/>
              </a:ext>
            </a:extLst>
          </p:cNvPr>
          <p:cNvSpPr/>
          <p:nvPr/>
        </p:nvSpPr>
        <p:spPr>
          <a:xfrm>
            <a:off x="661344" y="2273742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id="{69C824FB-4C0B-45E2-8EB2-B7713D95A144}"/>
              </a:ext>
            </a:extLst>
          </p:cNvPr>
          <p:cNvSpPr/>
          <p:nvPr/>
        </p:nvSpPr>
        <p:spPr>
          <a:xfrm>
            <a:off x="648767" y="2500082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9D59CCBF-AA64-4413-8171-74FF58C90AC6}"/>
              </a:ext>
            </a:extLst>
          </p:cNvPr>
          <p:cNvSpPr/>
          <p:nvPr/>
        </p:nvSpPr>
        <p:spPr>
          <a:xfrm>
            <a:off x="2128376" y="2687787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id="{F6A9542D-530C-4C45-A60C-E120D9DC7740}"/>
              </a:ext>
            </a:extLst>
          </p:cNvPr>
          <p:cNvSpPr/>
          <p:nvPr/>
        </p:nvSpPr>
        <p:spPr>
          <a:xfrm>
            <a:off x="639498" y="2884952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4" name="Elipsa 23">
            <a:extLst>
              <a:ext uri="{FF2B5EF4-FFF2-40B4-BE49-F238E27FC236}">
                <a16:creationId xmlns:a16="http://schemas.microsoft.com/office/drawing/2014/main" id="{E1B65FCF-E86F-4423-96E4-8028228E10DA}"/>
              </a:ext>
            </a:extLst>
          </p:cNvPr>
          <p:cNvSpPr/>
          <p:nvPr/>
        </p:nvSpPr>
        <p:spPr>
          <a:xfrm>
            <a:off x="3653816" y="3123308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5" name="Elipsa 24">
            <a:extLst>
              <a:ext uri="{FF2B5EF4-FFF2-40B4-BE49-F238E27FC236}">
                <a16:creationId xmlns:a16="http://schemas.microsoft.com/office/drawing/2014/main" id="{83C8BD0A-AC57-4D7F-B704-4220689D9C37}"/>
              </a:ext>
            </a:extLst>
          </p:cNvPr>
          <p:cNvSpPr/>
          <p:nvPr/>
        </p:nvSpPr>
        <p:spPr>
          <a:xfrm>
            <a:off x="3653815" y="3316636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26150245-4679-4FB3-84E8-B15B46997643}"/>
              </a:ext>
            </a:extLst>
          </p:cNvPr>
          <p:cNvSpPr/>
          <p:nvPr/>
        </p:nvSpPr>
        <p:spPr>
          <a:xfrm>
            <a:off x="670221" y="3521071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7E5E5AB6-F203-4A61-80F4-93841D27E0F4}"/>
              </a:ext>
            </a:extLst>
          </p:cNvPr>
          <p:cNvSpPr/>
          <p:nvPr/>
        </p:nvSpPr>
        <p:spPr>
          <a:xfrm>
            <a:off x="3668265" y="3758538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8" name="Elipsa 27">
            <a:extLst>
              <a:ext uri="{FF2B5EF4-FFF2-40B4-BE49-F238E27FC236}">
                <a16:creationId xmlns:a16="http://schemas.microsoft.com/office/drawing/2014/main" id="{C3320919-1B17-4F3C-B461-9E9AA94654C1}"/>
              </a:ext>
            </a:extLst>
          </p:cNvPr>
          <p:cNvSpPr/>
          <p:nvPr/>
        </p:nvSpPr>
        <p:spPr>
          <a:xfrm>
            <a:off x="670220" y="3994699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AE48BDB5-4CE2-4BF0-9B2D-8963B13CB921}"/>
              </a:ext>
            </a:extLst>
          </p:cNvPr>
          <p:cNvSpPr/>
          <p:nvPr/>
        </p:nvSpPr>
        <p:spPr>
          <a:xfrm>
            <a:off x="639497" y="4176632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B567F0FF-BED5-4607-B0D8-60CE5F3F3AF5}"/>
              </a:ext>
            </a:extLst>
          </p:cNvPr>
          <p:cNvSpPr/>
          <p:nvPr/>
        </p:nvSpPr>
        <p:spPr>
          <a:xfrm>
            <a:off x="639496" y="4349241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1" name="Elipsa 30">
            <a:extLst>
              <a:ext uri="{FF2B5EF4-FFF2-40B4-BE49-F238E27FC236}">
                <a16:creationId xmlns:a16="http://schemas.microsoft.com/office/drawing/2014/main" id="{ED40C5B2-9A04-4CF3-BD6D-DD9B7EFBAF4D}"/>
              </a:ext>
            </a:extLst>
          </p:cNvPr>
          <p:cNvSpPr/>
          <p:nvPr/>
        </p:nvSpPr>
        <p:spPr>
          <a:xfrm>
            <a:off x="670219" y="4565276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ADA63AD8-DADB-4B3F-B8AA-4022B4F7252D}"/>
              </a:ext>
            </a:extLst>
          </p:cNvPr>
          <p:cNvSpPr/>
          <p:nvPr/>
        </p:nvSpPr>
        <p:spPr>
          <a:xfrm>
            <a:off x="626920" y="4782057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BAD7CA88-9314-46CD-83A1-957574C87604}"/>
              </a:ext>
            </a:extLst>
          </p:cNvPr>
          <p:cNvSpPr/>
          <p:nvPr/>
        </p:nvSpPr>
        <p:spPr>
          <a:xfrm>
            <a:off x="2145154" y="4996026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5E5A0FD2-FA10-42A3-8BAA-5A97E72B01D5}"/>
              </a:ext>
            </a:extLst>
          </p:cNvPr>
          <p:cNvSpPr/>
          <p:nvPr/>
        </p:nvSpPr>
        <p:spPr>
          <a:xfrm>
            <a:off x="3654118" y="5189218"/>
            <a:ext cx="221941" cy="248574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5" name="Slika 34">
            <a:extLst>
              <a:ext uri="{FF2B5EF4-FFF2-40B4-BE49-F238E27FC236}">
                <a16:creationId xmlns:a16="http://schemas.microsoft.com/office/drawing/2014/main" id="{C0F80030-2DE7-421B-8EB9-2108E492C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4391" y="2500082"/>
            <a:ext cx="7175711" cy="432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1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6F343-E82E-4A8B-9429-97CDEE833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294CF7-4433-496F-ACB6-FA31A0EBC9DC}">
  <ds:schemaRefs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DEEBBF-7D6B-4EA1-9F57-91F159C514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61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Bahnschrift Light</vt:lpstr>
      <vt:lpstr>Calibri</vt:lpstr>
      <vt:lpstr>Calibri Light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Katarina Ivanjek</cp:lastModifiedBy>
  <cp:revision>7</cp:revision>
  <dcterms:created xsi:type="dcterms:W3CDTF">2022-05-01T12:12:34Z</dcterms:created>
  <dcterms:modified xsi:type="dcterms:W3CDTF">2022-05-03T06:48:51Z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